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>
        <p:scale>
          <a:sx n="67" d="100"/>
          <a:sy n="67" d="100"/>
        </p:scale>
        <p:origin x="228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7611-9E1C-540C-A5BA-E7FB03EE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689DD-F26F-400C-2152-033763C5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20D10-B786-7044-C79C-5BB090B8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1FEB-344C-A78D-6B25-59BE0131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A1305-8C5C-C77E-DAC4-667DCE5C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C4AF-73E1-B52D-CB25-A35D2A2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43384-09E1-5ADC-FC61-E512DE61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C372-3EC7-CEF0-05F0-5FC9542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56F00-E1AA-0392-EFC6-80E88A3C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DB99-112B-0FD2-A082-9AC76588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A3F8D-7F5B-9E56-3B2E-891BC0DEC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1E473-B02D-91E7-C36E-27EBC1A85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CFFE-D417-F72F-A09B-DBA141C4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469F-B8DC-D451-91A8-C99D9998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EA4D1-0713-D5A1-3014-CF28640C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7CEB-F495-FAAE-3199-3D4B6BA1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74C4-9B65-5503-6B56-B2D49FF01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EEF4C-0C35-5204-8242-65B1B07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4985-BC68-0EE3-6B72-0F898E1E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85B7-C3AA-8C1E-0B78-60ECB8BA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379F-3590-240C-20E3-A656FEFA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CE9A2-0522-2548-DB65-3D84CC1D0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6E398-59CB-86C5-7D01-97B26433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DC18-ADEA-A1E5-846E-B09E5203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2CA2-59E5-F241-534E-243C9160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9DB0-466E-FD91-50C5-E44A205E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34C4-02B5-4FEC-41FB-D08B46903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84353-D786-3622-2D91-391DC27BA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CBA3F-3933-8DED-BD6C-2AD0A2D0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71402-D9DC-E1CA-DF91-AD04A613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0A49C-2B6A-4C5C-33DD-84626C60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EDE0-296D-41EC-4C1F-0BAE5D0E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1BCB-DAAD-669F-42A1-9E267EECF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81AC2-7F83-20A3-7132-A09235FCC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AC66D-E046-0C36-5A67-E417ED123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252B4-EF20-2BA3-DCAB-F1514423A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16D0A-1D86-C56C-FB3B-49EE5E10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EE7AD-9DB1-BE51-6DDE-2EAEC775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99223-E96D-77E1-86E8-EECD188A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7648-F4FE-9332-307F-43A96B94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C8614-12C9-3C70-02A9-ACE94B53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7F33A-B2A9-7F54-A4F8-06EBC80E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5FCC3-512B-132D-1F80-B4747CCC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89170-6B15-44FF-CDC2-3280303A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FD05-6A15-8232-068E-F945BE5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23415-5F0D-17F1-A52E-79214BE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CA9E-DB09-2EC9-C71B-063E27F1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FC46-F8E6-F262-91BA-CC0F6C82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D58B8-BA14-FF62-E559-52BB99720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1AB34-A113-6659-94A9-3AA6207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270C-36A1-78B4-0F71-E2A23989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847D7-A862-0FF6-8F43-51D450EA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32B-EA36-66CC-BC05-89272CC2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4140E-3CB3-F6E9-2CB5-E78A9B057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E632-59FB-5B81-A438-8740DB44D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BB683-4219-3100-4B1E-1789C25C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27099-40EC-D03C-57FE-765CB573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1D9EB-5CFD-B6F3-8892-49F44672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07F43-7B10-1484-E75A-47CAC2A5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9AF81-732A-C14A-AF55-42EA0BC7F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486D-89FA-6B87-365F-D3A97E277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7D55-A6AB-3D45-83D1-CD832D73C01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A1E0-6ACC-06B0-5601-22009AB08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0ADF6-3EBC-10D8-DBF2-06B5EA1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0C1-711C-A64E-B8EF-26548618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F75F-EAB4-684B-665B-2C9AF5E7E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261F7-90DF-7A8F-F849-3D011507F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2042-E435-2CE2-2E8E-4EFFE25C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67D4-DD20-8ECB-83A9-A9A91890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4CAF-39E2-E2F9-91D2-7F7AE764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047A-1F78-EBB5-C709-3D251F88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59FF-1309-D162-97BD-E57309109D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B6475-2BA3-690C-D379-43BAE82530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2024-09-07T17:54:09Z</dcterms:created>
  <dcterms:modified xsi:type="dcterms:W3CDTF">2024-11-05T12:01:32Z</dcterms:modified>
</cp:coreProperties>
</file>